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4"/>
  </p:sldMasterIdLst>
  <p:notesMasterIdLst>
    <p:notesMasterId r:id="rId9"/>
  </p:notesMasterIdLst>
  <p:handoutMasterIdLst>
    <p:handoutMasterId r:id="rId10"/>
  </p:handoutMasterIdLst>
  <p:sldIdLst>
    <p:sldId id="257" r:id="rId5"/>
    <p:sldId id="258" r:id="rId6"/>
    <p:sldId id="259" r:id="rId7"/>
    <p:sldId id="260" r:id="rId8"/>
  </p:sldIdLst>
  <p:sldSz cx="9144000" cy="6858000" type="screen4x3"/>
  <p:notesSz cx="6797675" cy="9982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633" autoAdjust="0"/>
  </p:normalViewPr>
  <p:slideViewPr>
    <p:cSldViewPr>
      <p:cViewPr varScale="1">
        <p:scale>
          <a:sx n="102" d="100"/>
          <a:sy n="102" d="100"/>
        </p:scale>
        <p:origin x="188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69FD917-B8F3-48F2-92D5-99B04699DF44}" type="datetime1">
              <a:rPr lang="en-US"/>
              <a:pPr>
                <a:defRPr/>
              </a:pPr>
              <a:t>3/27/2023</a:t>
            </a:fld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81358"/>
            <a:ext cx="2945659" cy="49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81358"/>
            <a:ext cx="2945659" cy="49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4D6D591-0C17-4211-A7A4-DBB55FDBF1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3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35ED0CF-47F2-4507-AC79-FA88C3162522}" type="datetime1">
              <a:rPr lang="en-US"/>
              <a:pPr>
                <a:defRPr/>
              </a:pPr>
              <a:t>3/27/2023</a:t>
            </a:fld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3288" y="749300"/>
            <a:ext cx="4991100" cy="3743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41545"/>
            <a:ext cx="5438140" cy="449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Klõpsake juhtslaidi teksti laadide redigeerimiseks</a:t>
            </a:r>
          </a:p>
          <a:p>
            <a:pPr lvl="1"/>
            <a:r>
              <a:rPr lang="en-US" smtClean="0"/>
              <a:t>Teine tase</a:t>
            </a:r>
          </a:p>
          <a:p>
            <a:pPr lvl="2"/>
            <a:r>
              <a:rPr lang="en-US" smtClean="0"/>
              <a:t>Kolmas tase</a:t>
            </a:r>
          </a:p>
          <a:p>
            <a:pPr lvl="3"/>
            <a:r>
              <a:rPr lang="en-US" smtClean="0"/>
              <a:t>Neljas tase</a:t>
            </a:r>
          </a:p>
          <a:p>
            <a:pPr lvl="4"/>
            <a:r>
              <a:rPr lang="en-US" smtClean="0"/>
              <a:t>Viies tase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81358"/>
            <a:ext cx="2945659" cy="49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81358"/>
            <a:ext cx="2945659" cy="49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B7231A7-49BA-49B5-B059-F6FED5628B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10491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smtClean="0"/>
              <a:t>Stardiraja 14 asukoht, võiks olla loogiline tulenevalt asetsemisega piirdeaia suhtes</a:t>
            </a:r>
            <a:endParaRPr lang="et-EE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E35ED0CF-47F2-4507-AC79-FA88C3162522}" type="datetime1">
              <a:rPr lang="en-US" smtClean="0"/>
              <a:pPr>
                <a:defRPr/>
              </a:pPr>
              <a:t>3/27/2023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B7231A7-49BA-49B5-B059-F6FED5628BD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521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013"/>
            <a:ext cx="914400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klkotk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0"/>
            <a:ext cx="1646237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t-E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ASUTUSESISESEKS KASUTAMISEKS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8D01C-EC5F-45D9-BC48-B3B1541C53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435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B3145-7DF7-4FF9-BFB6-6C4007E336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116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C9698-2153-4522-848D-F9AD12C323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481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28808-C858-4756-84EE-8EEADDFB50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4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ACB47-2982-4BB2-82F5-16C7763AF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308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360DF-D6F0-4168-8DBF-3FF3CA89F2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724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28BCD-75E7-47B4-AAED-D3F2D6FA80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85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8F8CC-9A32-47DF-A2FA-42EA72FD62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898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4DD83-A9DB-4B28-B85D-8885529D65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65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27B16-9B9B-44D2-82A7-DCD284CD3B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68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t-E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5FB22-2FCC-4DE9-8A54-1D4C27C3CF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318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Taust-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Klõpsake tiitlilaadi muutmiseks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Klõpsake juhtslaidi teksti laadide redigeerimiseks</a:t>
            </a:r>
          </a:p>
          <a:p>
            <a:pPr lvl="1"/>
            <a:r>
              <a:rPr lang="en-US" smtClean="0"/>
              <a:t>Teine tase</a:t>
            </a:r>
          </a:p>
          <a:p>
            <a:pPr lvl="2"/>
            <a:r>
              <a:rPr lang="en-US" smtClean="0"/>
              <a:t>Kolmas tase</a:t>
            </a:r>
          </a:p>
          <a:p>
            <a:pPr lvl="3"/>
            <a:r>
              <a:rPr lang="en-US" smtClean="0"/>
              <a:t>Neljas tase</a:t>
            </a:r>
          </a:p>
          <a:p>
            <a:pPr lvl="4"/>
            <a:r>
              <a:rPr lang="en-US" smtClean="0"/>
              <a:t>Viies tase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pic>
        <p:nvPicPr>
          <p:cNvPr id="1031" name="Picture 8" descr="klkotka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5413"/>
            <a:ext cx="10890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72BD66E-CB27-4661-80FB-4E58138080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t-E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4DD83-A9DB-4B28-B85D-8885529D658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803894"/>
              </p:ext>
            </p:extLst>
          </p:nvPr>
        </p:nvGraphicFramePr>
        <p:xfrm>
          <a:off x="-131450" y="0"/>
          <a:ext cx="9790966" cy="6857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Acrobat Document" r:id="rId4" imgW="16039999" imgH="11344198" progId="AcroExch.Document.DC">
                  <p:embed/>
                </p:oleObj>
              </mc:Choice>
              <mc:Fallback>
                <p:oleObj name="Acrobat Document" r:id="rId4" imgW="16039999" imgH="11344198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31450" y="0"/>
                        <a:ext cx="9790966" cy="6857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644473" y="2108055"/>
            <a:ext cx="670477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18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4DD83-A9DB-4B28-B85D-8885529D658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038" y="620688"/>
            <a:ext cx="4469844" cy="57606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96" y="2689602"/>
            <a:ext cx="4504022" cy="40318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t-EE" u="sng" dirty="0" smtClean="0"/>
              <a:t>Tehnilised andmed/mõõdud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1400" dirty="0" smtClean="0"/>
              <a:t>Hallis </a:t>
            </a:r>
            <a:r>
              <a:rPr lang="et-EE" sz="1400" dirty="0" err="1" smtClean="0"/>
              <a:t>sisemõõdud</a:t>
            </a:r>
            <a:r>
              <a:rPr lang="et-EE" sz="1400" dirty="0" smtClean="0"/>
              <a:t> – 14,5m x 20,5m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1400" dirty="0" smtClean="0"/>
              <a:t>3 x uks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t-EE" sz="1200" dirty="0" smtClean="0"/>
              <a:t>Mõõdud: Laius 3,5, kõrgus 4,0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t-EE" sz="1200" dirty="0" smtClean="0"/>
              <a:t>Mehaaniliselt ketiga tõstetav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t-EE" sz="1200" dirty="0"/>
              <a:t>K</a:t>
            </a:r>
            <a:r>
              <a:rPr lang="et-EE" sz="1200" dirty="0" smtClean="0"/>
              <a:t>õrge tõstega (ukse siinid ei sega riiulitisse kauba panemist)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t-EE" sz="1200" dirty="0" smtClean="0"/>
              <a:t>Äärmistel ustel väikesed uksed sees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1400" dirty="0" smtClean="0"/>
              <a:t>Kaubariiulid: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t-EE" sz="1200" dirty="0" smtClean="0"/>
              <a:t>EUR aluste maht  - 230 tk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t-EE" sz="1200" dirty="0" err="1" smtClean="0"/>
              <a:t>Kergriiulite</a:t>
            </a:r>
            <a:r>
              <a:rPr lang="et-EE" sz="1200" dirty="0" smtClean="0"/>
              <a:t> maht – 20 püstakut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t-EE" sz="1200" dirty="0" smtClean="0"/>
              <a:t>Kaubariiulite vahed- 4,0m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t-EE" sz="1200" dirty="0" smtClean="0"/>
              <a:t>Saab opereerida </a:t>
            </a:r>
            <a:r>
              <a:rPr lang="et-EE" sz="1200" dirty="0" err="1" smtClean="0"/>
              <a:t>virnastaja</a:t>
            </a:r>
            <a:r>
              <a:rPr lang="et-EE" sz="1200" dirty="0" smtClean="0"/>
              <a:t> ja kolmratas tõstukiga.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1400" dirty="0" smtClean="0"/>
              <a:t>Valgustid ja elekter vastavalt joonisele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t-EE" sz="1200" dirty="0" smtClean="0"/>
              <a:t>Kuivatussüsteemi asukoht?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t-EE" sz="1200" dirty="0" smtClean="0"/>
              <a:t>Hallile eraldiseisev voolumõõtja (kuivatus)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1400" dirty="0" smtClean="0"/>
              <a:t>Nõrkvoolulahendus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t-EE" sz="1200" dirty="0" smtClean="0"/>
              <a:t>Valve vastavalt G2 sisendile (kaamerad, HVS, ATS)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t-EE" sz="1200" dirty="0" smtClean="0"/>
              <a:t>1x väike uks avatav kaardiga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2190154" y="332656"/>
            <a:ext cx="1584176" cy="288032"/>
          </a:xfrm>
          <a:prstGeom prst="wedgeRectCallout">
            <a:avLst>
              <a:gd name="adj1" fmla="val 127563"/>
              <a:gd name="adj2" fmla="val 109782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EUR alus</a:t>
            </a:r>
            <a:endParaRPr lang="et-EE" dirty="0"/>
          </a:p>
        </p:txBody>
      </p:sp>
      <p:sp>
        <p:nvSpPr>
          <p:cNvPr id="8" name="Rectangular Callout 7"/>
          <p:cNvSpPr/>
          <p:nvPr/>
        </p:nvSpPr>
        <p:spPr>
          <a:xfrm>
            <a:off x="2199766" y="733476"/>
            <a:ext cx="1584176" cy="288032"/>
          </a:xfrm>
          <a:prstGeom prst="wedgeRectCallout">
            <a:avLst>
              <a:gd name="adj1" fmla="val 113747"/>
              <a:gd name="adj2" fmla="val 9965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err="1" smtClean="0"/>
              <a:t>Kergriiul</a:t>
            </a:r>
            <a:endParaRPr lang="et-EE" dirty="0"/>
          </a:p>
        </p:txBody>
      </p:sp>
      <p:sp>
        <p:nvSpPr>
          <p:cNvPr id="9" name="Rectangular Callout 8"/>
          <p:cNvSpPr/>
          <p:nvPr/>
        </p:nvSpPr>
        <p:spPr>
          <a:xfrm>
            <a:off x="2195736" y="1519917"/>
            <a:ext cx="1601149" cy="288032"/>
          </a:xfrm>
          <a:prstGeom prst="wedgeRectCallout">
            <a:avLst>
              <a:gd name="adj1" fmla="val 139258"/>
              <a:gd name="adj2" fmla="val -2342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Valgusti</a:t>
            </a:r>
            <a:endParaRPr lang="et-EE" dirty="0"/>
          </a:p>
        </p:txBody>
      </p:sp>
      <p:sp>
        <p:nvSpPr>
          <p:cNvPr id="10" name="Rectangular Callout 9"/>
          <p:cNvSpPr/>
          <p:nvPr/>
        </p:nvSpPr>
        <p:spPr>
          <a:xfrm>
            <a:off x="2195736" y="1931480"/>
            <a:ext cx="1601149" cy="288032"/>
          </a:xfrm>
          <a:prstGeom prst="wedgeRectCallout">
            <a:avLst>
              <a:gd name="adj1" fmla="val 352330"/>
              <a:gd name="adj2" fmla="val -106364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Uksed</a:t>
            </a:r>
            <a:endParaRPr lang="et-EE" dirty="0"/>
          </a:p>
        </p:txBody>
      </p:sp>
      <p:sp>
        <p:nvSpPr>
          <p:cNvPr id="11" name="Rectangular Callout 10"/>
          <p:cNvSpPr/>
          <p:nvPr/>
        </p:nvSpPr>
        <p:spPr>
          <a:xfrm>
            <a:off x="2195736" y="2343043"/>
            <a:ext cx="1601149" cy="288032"/>
          </a:xfrm>
          <a:prstGeom prst="wedgeRectCallout">
            <a:avLst>
              <a:gd name="adj1" fmla="val 341655"/>
              <a:gd name="adj2" fmla="val -5045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Elektriväljund</a:t>
            </a:r>
            <a:endParaRPr lang="et-EE" dirty="0"/>
          </a:p>
        </p:txBody>
      </p:sp>
      <p:sp>
        <p:nvSpPr>
          <p:cNvPr id="5" name="Oval 4"/>
          <p:cNvSpPr/>
          <p:nvPr/>
        </p:nvSpPr>
        <p:spPr>
          <a:xfrm>
            <a:off x="4619087" y="525092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12" name="Oval 11"/>
          <p:cNvSpPr/>
          <p:nvPr/>
        </p:nvSpPr>
        <p:spPr>
          <a:xfrm>
            <a:off x="4617304" y="335699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13" name="Oval 12"/>
          <p:cNvSpPr/>
          <p:nvPr/>
        </p:nvSpPr>
        <p:spPr>
          <a:xfrm>
            <a:off x="4607344" y="1267414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14" name="Rectangular Callout 13"/>
          <p:cNvSpPr/>
          <p:nvPr/>
        </p:nvSpPr>
        <p:spPr>
          <a:xfrm>
            <a:off x="2190154" y="1119097"/>
            <a:ext cx="1584176" cy="288032"/>
          </a:xfrm>
          <a:prstGeom prst="wedgeRectCallout">
            <a:avLst>
              <a:gd name="adj1" fmla="val 114361"/>
              <a:gd name="adj2" fmla="val 45613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Kaamera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2571470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4DD83-A9DB-4B28-B85D-8885529D658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 rot="19666688">
            <a:off x="3675251" y="2307102"/>
            <a:ext cx="914400" cy="5218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880832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4DD83-A9DB-4B28-B85D-8885529D658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804958"/>
      </p:ext>
    </p:extLst>
  </p:cSld>
  <p:clrMapOvr>
    <a:masterClrMapping/>
  </p:clrMapOvr>
</p:sld>
</file>

<file path=ppt/theme/theme1.xml><?xml version="1.0" encoding="utf-8"?>
<a:theme xmlns:a="http://schemas.openxmlformats.org/drawingml/2006/main" name="KL briifingu taust">
  <a:themeElements>
    <a:clrScheme name="Kohandatud kujundu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ohandatud kujundu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ohandatud kujundu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handatud kujundu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handatud kujundu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handatud kujundu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handatud kujundu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handatud kujundu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handatud kujundu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handatud kujundu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handatud kujundu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handatud kujundu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handatud kujundu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handatud kujundu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lateema xmlns="d85052f2-76de-4288-818f-09d1726247b6">Stardiraja</Alateema>
    <IconOverlay xmlns="http://schemas.microsoft.com/sharepoint/v4" xsi:nil="true"/>
    <M_x00e4_rkused xmlns="d85052f2-76de-4288-818f-09d1726247b6" xsi:nil="true"/>
    <Teema xmlns="d85052f2-76de-4288-818f-09d1726247b6">Taristu</Teema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BC8562CAA22124996710FB5AFFB4DE4" ma:contentTypeVersion="6" ma:contentTypeDescription="Loo uus dokument" ma:contentTypeScope="" ma:versionID="58810e193c9c4cf49547167cce421b1c">
  <xsd:schema xmlns:xsd="http://www.w3.org/2001/XMLSchema" xmlns:xs="http://www.w3.org/2001/XMLSchema" xmlns:p="http://schemas.microsoft.com/office/2006/metadata/properties" xmlns:ns2="d85052f2-76de-4288-818f-09d1726247b6" xmlns:ns3="http://schemas.microsoft.com/sharepoint/v4" targetNamespace="http://schemas.microsoft.com/office/2006/metadata/properties" ma:root="true" ma:fieldsID="aa4e6004296d8146aff46af24ab21eec" ns2:_="" ns3:_="">
    <xsd:import namespace="d85052f2-76de-4288-818f-09d1726247b6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Teema"/>
                <xsd:element ref="ns2:Alateema" minOccurs="0"/>
                <xsd:element ref="ns3:IconOverlay" minOccurs="0"/>
                <xsd:element ref="ns2:M_x00e4_rkus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5052f2-76de-4288-818f-09d1726247b6" elementFormDefault="qualified">
    <xsd:import namespace="http://schemas.microsoft.com/office/2006/documentManagement/types"/>
    <xsd:import namespace="http://schemas.microsoft.com/office/infopath/2007/PartnerControls"/>
    <xsd:element name="Teema" ma:index="8" ma:displayName="Teema" ma:default="Määratamata" ma:format="Dropdown" ma:internalName="Teema">
      <xsd:simpleType>
        <xsd:restriction base="dms:Choice">
          <xsd:enumeration value="Määratamata"/>
          <xsd:enumeration value="Ametijuhendid"/>
          <xsd:enumeration value="Arved"/>
          <xsd:enumeration value="Ecxel valemid"/>
          <xsd:enumeration value="Isiklilk"/>
          <xsd:enumeration value="Hoolduspäevad"/>
          <xsd:enumeration value="Ettekanded"/>
          <xsd:enumeration value="Eelarve"/>
          <xsd:enumeration value="Eeskirjad, juhendid"/>
          <xsd:enumeration value="Inventuur"/>
          <xsd:enumeration value="Koosolekud"/>
          <xsd:enumeration value="KL Logistika"/>
          <xsd:enumeration value="Käskkirjad"/>
          <xsd:enumeration value="Ladustamine"/>
          <xsd:enumeration value="Mahakandmised"/>
          <xsd:enumeration value="Meditsiin"/>
          <xsd:enumeration value="Reaallogistika"/>
          <xsd:enumeration value="Relvastus"/>
          <xsd:enumeration value="Remont"/>
          <xsd:enumeration value="Varustus"/>
          <xsd:enumeration value="Toitlustamine"/>
          <xsd:enumeration value="Transport"/>
          <xsd:enumeration value="Taristu"/>
          <xsd:enumeration value="Varud"/>
          <xsd:enumeration value="Varustustabelid"/>
          <xsd:enumeration value="Volikirjad"/>
          <xsd:enumeration value="Õppused"/>
          <xsd:enumeration value="Pioneer"/>
          <xsd:enumeration value="TaKo"/>
          <xsd:enumeration value="Ussisõnad"/>
          <xsd:enumeration value="ÜTE"/>
        </xsd:restriction>
      </xsd:simpleType>
    </xsd:element>
    <xsd:element name="Alateema" ma:index="9" nillable="true" ma:displayName="Alateema" ma:internalName="Alateema">
      <xsd:simpleType>
        <xsd:restriction base="dms:Text">
          <xsd:maxLength value="255"/>
        </xsd:restriction>
      </xsd:simpleType>
    </xsd:element>
    <xsd:element name="M_x00e4_rkused" ma:index="11" nillable="true" ma:displayName="Märkused" ma:internalName="M_x00e4_rkuse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utüüp"/>
        <xsd:element ref="dc:title" minOccurs="0" maxOccurs="1" ma:index="4" ma:displayName="Pealkiri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4704E6-4777-4D15-82A0-44BA661465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2AF16D0-A661-4DF1-9965-F59DA9FFB5D9}">
  <ds:schemaRefs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85052f2-76de-4288-818f-09d1726247b6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ED9F4B5-CB3E-4D6A-A982-195CB43E76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5052f2-76de-4288-818f-09d1726247b6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KL briifingu taust</Template>
  <TotalTime>4604</TotalTime>
  <Words>115</Words>
  <Application>Microsoft Office PowerPoint</Application>
  <PresentationFormat>On-screen Show (4:3)</PresentationFormat>
  <Paragraphs>31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KL briifingu taust</vt:lpstr>
      <vt:lpstr>Acrobat Document</vt:lpstr>
      <vt:lpstr>PowerPoint Presentation</vt:lpstr>
      <vt:lpstr>PowerPoint Presentation</vt:lpstr>
      <vt:lpstr>PowerPoint Presentation</vt:lpstr>
      <vt:lpstr>PowerPoint Presentation</vt:lpstr>
    </vt:vector>
  </TitlesOfParts>
  <Company>Kaitseliit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Kaitseliidu infra</dc:title>
  <dc:creator>Toomas Kuningas</dc:creator>
  <cp:lastModifiedBy>Egert Virro</cp:lastModifiedBy>
  <cp:revision>229</cp:revision>
  <cp:lastPrinted>2012-06-04T14:03:17Z</cp:lastPrinted>
  <dcterms:created xsi:type="dcterms:W3CDTF">2012-05-28T15:14:20Z</dcterms:created>
  <dcterms:modified xsi:type="dcterms:W3CDTF">2023-03-27T19:28:21Z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0x010100CBC8562CAA22124996710FB5AFFB4DE4</vt:lpwstr>
  </property>
</Properties>
</file>